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B4FE-6FA6-41F8-B98E-A9412CF0BD1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C8B-6B40-47F6-86D3-90F1D438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C8B-6B40-47F6-86D3-90F1D438C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4F80-AEBD-D509-7202-DEB213C93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886E5-F173-34D1-EA1E-580F0759C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B443-51FE-125B-F59A-AF2FC0D4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B476-865B-0F4B-E68E-DA771328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B4E1D-A98F-8011-F481-1EAD16BC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309F-0CF4-3506-6893-BBE59C1C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1EE39-38BA-5ACF-C3F4-DF88B6DA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014E4-86CA-F65E-B463-5A4A7D32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B89A4-7840-F26B-14F4-0A89550F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FD70-7F40-819C-348C-17194C46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75F3C-CF7E-8ACC-00A6-D6080D1CB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574-A5AC-4F3E-A7FC-51DE543AF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AB8EF-617A-FF25-C873-0A505B8F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A9F41-9117-3277-BAE2-8BAA446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0131-5F9A-EDA1-5C63-595F8FF8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C545-0F2F-8A68-5976-BD7EE57E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B266-A7B2-E5C5-B0CB-1FD238F4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D7E1-1798-8B31-94B0-10E8CB21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0B29-0F37-1484-1644-D38540B9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F3CA-A56C-F058-E774-4F0700C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E50E-742C-9343-F3AF-141C4D32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326B-F00A-E00E-3DA8-BF8CC275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4D02-FBDE-B018-9EFF-2DFF077F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113C-6546-6FA4-93AF-5C753693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2A4A7-0FC5-706A-CE3E-C5CFDE5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EECB-3E73-A7E1-D0FC-EC4F5601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70E8-FC6A-387A-FA2D-E06A2E939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B158D-652D-876F-7701-04C025BBE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96313-D3CE-CF1E-80F5-2E9CFEC3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EFB9C-4D0F-A032-DB80-5F66763A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29C5E-3142-29BC-BE93-F388C450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56E2-BB58-A44E-1F43-35BFEC41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B16C7-54A7-25F1-ECB0-4E008CF78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36065-D10C-C4EF-AA42-D02910AB9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8FD7B-36EB-2972-12B5-5282EE7D1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BDEB1-5289-4330-C528-E3F82F220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F659B-36EC-D698-EB97-F4DE7C90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A82A4-0D7F-936F-D93D-6A87F1EA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53F0A-503F-4698-4DDA-E5642F76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74CB-8D5C-D30C-B30F-BCB7E162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AAC75-404C-9D2B-DDA6-983BD4EF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0A08F-3B37-9B7F-4DE1-6F3F94BC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92419-A3BD-3C9C-ECCB-4343F23C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688C9-A21F-4E20-43A7-562D06CC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29752-817B-9841-22C3-674F87DF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7A7D-2454-E520-2927-82F81E84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821-CA61-A2D2-DD36-B37C42C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B77F-3B60-9417-E73E-9EBAE2F65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A3573-3FAF-8E58-94FF-93B3C1CD4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029DA-20DF-6438-D145-08FBCE9D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18B49-F21F-B895-9F5A-2274EB93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400B-921F-6F55-21A2-03424BA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1A8B-93CD-9E06-958B-D034CFA0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78B1F-40D6-C395-1BF8-3B933AF9F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7654-BE7F-8F37-534D-0D32D5362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82564-6983-5F42-6463-3670F037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34BB7-3EDF-4940-3282-A15E4D11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F502-3BC6-4E73-443F-BAE4D808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F7602-45B0-7541-75BE-70AA0CEA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5BC40-4721-53D5-5A1A-31CC24A79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32E6-F5D6-247C-D079-F8A868F06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18/12/2024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76B9-7481-120B-07C0-74E6BEEC6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Paper 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6838-12BA-E4A0-BA19-E498EA173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2B5A2-BB39-499D-95ED-C7DA4BD61D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439FB29D-4E9B-8EB1-EDDA-80E62827B1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28102" r="7541" b="27799"/>
          <a:stretch/>
        </p:blipFill>
        <p:spPr>
          <a:xfrm>
            <a:off x="9243774" y="185738"/>
            <a:ext cx="2708753" cy="14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B508A0-B25B-92A1-65DF-6992180F8958}"/>
              </a:ext>
            </a:extLst>
          </p:cNvPr>
          <p:cNvSpPr/>
          <p:nvPr/>
        </p:nvSpPr>
        <p:spPr>
          <a:xfrm>
            <a:off x="8119068" y="0"/>
            <a:ext cx="4072932" cy="139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1" y="3048611"/>
            <a:ext cx="9144000" cy="139541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Paper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5042" y="6089904"/>
            <a:ext cx="4475226" cy="550355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Paper ID</a:t>
            </a:r>
          </a:p>
        </p:txBody>
      </p:sp>
      <p:pic>
        <p:nvPicPr>
          <p:cNvPr id="26" name="Picture 25" descr="A logo with text on it&#10;&#10;Description automatically generated">
            <a:extLst>
              <a:ext uri="{FF2B5EF4-FFF2-40B4-BE49-F238E27FC236}">
                <a16:creationId xmlns:a16="http://schemas.microsoft.com/office/drawing/2014/main" id="{2479A79C-503E-65F5-916A-187C7530A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28102" r="7541" b="27799"/>
          <a:stretch/>
        </p:blipFill>
        <p:spPr>
          <a:xfrm>
            <a:off x="267940" y="5101919"/>
            <a:ext cx="2708753" cy="1428248"/>
          </a:xfrm>
          <a:prstGeom prst="rect">
            <a:avLst/>
          </a:prstGeom>
        </p:spPr>
      </p:pic>
      <p:pic>
        <p:nvPicPr>
          <p:cNvPr id="9" name="Picture 8" descr="A green and white banner with text&#10;&#10;Description automatically generated">
            <a:extLst>
              <a:ext uri="{FF2B5EF4-FFF2-40B4-BE49-F238E27FC236}">
                <a16:creationId xmlns:a16="http://schemas.microsoft.com/office/drawing/2014/main" id="{BCFBC48E-2EBF-9427-3EFC-78C3C4BEA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32" y="-10160"/>
            <a:ext cx="12323732" cy="57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Author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6240" y="6176963"/>
            <a:ext cx="3453384" cy="681037"/>
          </a:xfrm>
          <a:noFill/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Paper 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Paper 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8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18/12/2024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Paper 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B5A2-BB39-499D-95ED-C7DA4BD61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22</Words>
  <Application>Microsoft Office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Cambria</vt:lpstr>
      <vt:lpstr>Office Theme</vt:lpstr>
      <vt:lpstr>Paper Title</vt:lpstr>
      <vt:lpstr>Author Details</vt:lpstr>
      <vt:lpstr>Table of Content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Dharani Abeysinghe</dc:creator>
  <cp:lastModifiedBy>Ranga Suriyage</cp:lastModifiedBy>
  <cp:revision>19</cp:revision>
  <dcterms:created xsi:type="dcterms:W3CDTF">2024-08-13T12:12:08Z</dcterms:created>
  <dcterms:modified xsi:type="dcterms:W3CDTF">2024-11-25T07:44:01Z</dcterms:modified>
</cp:coreProperties>
</file>